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A529-24C7-473B-80BA-D9AAE0A4A0F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2419C9-5B4E-4A4F-ABF6-1FE70D3814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A529-24C7-473B-80BA-D9AAE0A4A0F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2419C9-5B4E-4A4F-ABF6-1FE70D381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A529-24C7-473B-80BA-D9AAE0A4A0F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2419C9-5B4E-4A4F-ABF6-1FE70D381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A529-24C7-473B-80BA-D9AAE0A4A0F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2419C9-5B4E-4A4F-ABF6-1FE70D381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A529-24C7-473B-80BA-D9AAE0A4A0F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2419C9-5B4E-4A4F-ABF6-1FE70D3814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A529-24C7-473B-80BA-D9AAE0A4A0F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2419C9-5B4E-4A4F-ABF6-1FE70D381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A529-24C7-473B-80BA-D9AAE0A4A0F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2419C9-5B4E-4A4F-ABF6-1FE70D381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A529-24C7-473B-80BA-D9AAE0A4A0F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2419C9-5B4E-4A4F-ABF6-1FE70D381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A529-24C7-473B-80BA-D9AAE0A4A0F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2419C9-5B4E-4A4F-ABF6-1FE70D3814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A529-24C7-473B-80BA-D9AAE0A4A0F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2419C9-5B4E-4A4F-ABF6-1FE70D381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A529-24C7-473B-80BA-D9AAE0A4A0F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2419C9-5B4E-4A4F-ABF6-1FE70D3814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85A529-24C7-473B-80BA-D9AAE0A4A0F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2419C9-5B4E-4A4F-ABF6-1FE70D3814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0"/>
            <a:ext cx="6815142" cy="19288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Национальная стратегия Республики Беларусь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214686"/>
            <a:ext cx="6286544" cy="251729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«АКТИВНОЕ ДОЛГОЛЕТИЕ -2030»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mtsz.gov.by/images/aktivnoedolgoletie/3/1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68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mtsz.gov.by/images/aktivnoedolgoletie/3/1/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68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mtsz.gov.by/images/aktivnoedolgoletie/3/1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mtsz.gov.by/images/aktivnoedolgoletie/3/1/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4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mtsz.gov.by/images/aktivnoedolgoletie/3/1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4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mtsz.gov.by/images/aktivnoedolgoletie/3/1/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mtsz.gov.by/images/aktivnoedolgoletie/3/1/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mtsz.gov.by/images/aktivnoedolgoletie/3/1/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</TotalTime>
  <Words>10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Национальная стратегия Республики Беларусь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стратегия Республики Беларусь</dc:title>
  <dc:creator>Teta</dc:creator>
  <cp:lastModifiedBy>Администратор</cp:lastModifiedBy>
  <cp:revision>2</cp:revision>
  <dcterms:created xsi:type="dcterms:W3CDTF">2021-10-20T09:26:28Z</dcterms:created>
  <dcterms:modified xsi:type="dcterms:W3CDTF">2021-10-22T05:07:44Z</dcterms:modified>
</cp:coreProperties>
</file>